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-8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Neighborhoods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 (Gamma)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Neighborhood + Flocking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64" y="2040835"/>
            <a:ext cx="7110206" cy="42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a simple model can generate unexpected results.</a:t>
            </a:r>
          </a:p>
          <a:p>
            <a:r>
              <a:rPr lang="en-US" dirty="0" smtClean="0"/>
              <a:t>Add bias sampling of the information, memory, competition into </a:t>
            </a:r>
            <a:r>
              <a:rPr lang="en-US" smtClean="0"/>
              <a:t>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462</Words>
  <Application>Microsoft Office PowerPoint</Application>
  <PresentationFormat>自定义</PresentationFormat>
  <Paragraphs>77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Theme</vt:lpstr>
      <vt:lpstr>Introducing Bounded Rationality to Lakeland</vt:lpstr>
      <vt:lpstr>Reminder: Model formulation</vt:lpstr>
      <vt:lpstr>PowerPoint 演示文稿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Flocking</vt:lpstr>
      <vt:lpstr>Experiment 3:  Varying Utility  Preferences (   )</vt:lpstr>
      <vt:lpstr>Experiment 3:  Varying Utility  Preferences (   )</vt:lpstr>
      <vt:lpstr>PowerPoint 演示文稿</vt:lpstr>
      <vt:lpstr>Conclusions and Future Modifications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Huayi</cp:lastModifiedBy>
  <cp:revision>28</cp:revision>
  <dcterms:created xsi:type="dcterms:W3CDTF">2018-01-01T18:06:48Z</dcterms:created>
  <dcterms:modified xsi:type="dcterms:W3CDTF">2018-01-07T17:10:25Z</dcterms:modified>
</cp:coreProperties>
</file>